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265" r:id="rId11"/>
    <p:sldId id="283" r:id="rId12"/>
    <p:sldId id="266" r:id="rId13"/>
    <p:sldId id="272" r:id="rId14"/>
    <p:sldId id="287" r:id="rId15"/>
    <p:sldId id="286" r:id="rId16"/>
    <p:sldId id="284" r:id="rId17"/>
    <p:sldId id="273" r:id="rId18"/>
    <p:sldId id="282" r:id="rId19"/>
    <p:sldId id="274" r:id="rId20"/>
    <p:sldId id="275" r:id="rId21"/>
    <p:sldId id="277" r:id="rId22"/>
    <p:sldId id="278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265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279"/>
  </p:normalViewPr>
  <p:slideViewPr>
    <p:cSldViewPr snapToGrid="0" snapToObjects="1">
      <p:cViewPr varScale="1">
        <p:scale>
          <a:sx n="96" d="100"/>
          <a:sy n="96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 part 1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</a:t>
            </a:r>
            <a:r>
              <a:rPr lang="en-US" dirty="0" err="1"/>
              <a:t>rassort</a:t>
            </a:r>
            <a:r>
              <a:rPr lang="en-US" dirty="0"/>
              <a:t>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528</Words>
  <Application>Microsoft Macintosh PowerPoint</Application>
  <PresentationFormat>Widescreen</PresentationFormat>
  <Paragraphs>60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gene conversion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35</cp:revision>
  <dcterms:created xsi:type="dcterms:W3CDTF">2020-07-05T17:44:26Z</dcterms:created>
  <dcterms:modified xsi:type="dcterms:W3CDTF">2020-07-13T17:24:07Z</dcterms:modified>
</cp:coreProperties>
</file>